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Poppins Light" panose="020B0604020202020204" pitchFamily="34" charset="0"/>
      <p:regular r:id="rId11"/>
      <p:italic r:id="rId12"/>
    </p:embeddedFont>
    <p:embeddedFont>
      <p:font typeface="Roboto Light" panose="020F0302020204030204" pitchFamily="34" charset="0"/>
      <p:regular r:id="rId13"/>
      <p:italic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0505"/>
    <a:srgbClr val="F5F5F5"/>
    <a:srgbClr val="0406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3"/>
    <p:restoredTop sz="94610"/>
  </p:normalViewPr>
  <p:slideViewPr>
    <p:cSldViewPr snapToGrid="0" snapToObjects="1">
      <p:cViewPr varScale="1">
        <p:scale>
          <a:sx n="103" d="100"/>
          <a:sy n="103" d="100"/>
        </p:scale>
        <p:origin x="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50012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AI-Powered Food Description Generator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Automate restaurant menu descriptions with AI-generated text for engaging, friendly content. Attract customers and help chefs create new dishes.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16FBC6-4FC0-773F-8199-A1DB438A8514}"/>
              </a:ext>
            </a:extLst>
          </p:cNvPr>
          <p:cNvSpPr/>
          <p:nvPr/>
        </p:nvSpPr>
        <p:spPr>
          <a:xfrm>
            <a:off x="12489725" y="7203989"/>
            <a:ext cx="2038865" cy="902044"/>
          </a:xfrm>
          <a:prstGeom prst="rect">
            <a:avLst/>
          </a:prstGeom>
          <a:solidFill>
            <a:srgbClr val="050505"/>
          </a:solidFill>
          <a:ln>
            <a:solidFill>
              <a:srgbClr val="05050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7220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Vision &amp; Solution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78860" y="56187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Vision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Automate menu descriptions using AI.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302032" y="56187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Problem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Restaurants struggle with dish descriptions for customers and chefs.</a:t>
            </a:r>
          </a:p>
        </p:txBody>
      </p:sp>
      <p:sp>
        <p:nvSpPr>
          <p:cNvPr id="12" name="Shape 9"/>
          <p:cNvSpPr/>
          <p:nvPr/>
        </p:nvSpPr>
        <p:spPr>
          <a:xfrm>
            <a:off x="9640133" y="557629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725204" y="561879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5762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Solution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6066711"/>
            <a:ext cx="345924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AI generates descriptions with ingredients and images.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EF5C4F9-972E-06D8-D6EF-AF2546A514B4}"/>
              </a:ext>
            </a:extLst>
          </p:cNvPr>
          <p:cNvSpPr/>
          <p:nvPr/>
        </p:nvSpPr>
        <p:spPr>
          <a:xfrm>
            <a:off x="12505038" y="7228702"/>
            <a:ext cx="2038865" cy="902044"/>
          </a:xfrm>
          <a:prstGeom prst="rect">
            <a:avLst/>
          </a:prstGeom>
          <a:solidFill>
            <a:srgbClr val="050505"/>
          </a:solidFill>
          <a:ln>
            <a:solidFill>
              <a:srgbClr val="05050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Agile Methodology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Product Owner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Defines vision and prioritizes features.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Scrum Master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Facilitates practices and removes roadblocks.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Development Team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Builds and iterates on the AI system.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Stakeholders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578310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Restaurant owners, menu designers, customers.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19D65D1-D7A5-E512-D3B4-2BC96A1A4F3A}"/>
              </a:ext>
            </a:extLst>
          </p:cNvPr>
          <p:cNvSpPr/>
          <p:nvPr/>
        </p:nvSpPr>
        <p:spPr>
          <a:xfrm>
            <a:off x="12505038" y="7228702"/>
            <a:ext cx="2038865" cy="902044"/>
          </a:xfrm>
          <a:prstGeom prst="rect">
            <a:avLst/>
          </a:prstGeom>
          <a:solidFill>
            <a:srgbClr val="050505"/>
          </a:solidFill>
          <a:ln>
            <a:solidFill>
              <a:srgbClr val="05050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930" y="609600"/>
            <a:ext cx="5542359" cy="692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Sprint Breakdown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299960" y="1745694"/>
            <a:ext cx="30480" cy="5874901"/>
          </a:xfrm>
          <a:prstGeom prst="roundRect">
            <a:avLst>
              <a:gd name="adj" fmla="val 305487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6431220" y="2229088"/>
            <a:ext cx="665083" cy="30480"/>
          </a:xfrm>
          <a:prstGeom prst="roundRect">
            <a:avLst>
              <a:gd name="adj" fmla="val 305487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3"/>
          <p:cNvSpPr/>
          <p:nvPr/>
        </p:nvSpPr>
        <p:spPr>
          <a:xfrm>
            <a:off x="7065824" y="1995011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7148870" y="2036505"/>
            <a:ext cx="332542" cy="415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00" dirty="0"/>
          </a:p>
        </p:txBody>
      </p:sp>
      <p:sp>
        <p:nvSpPr>
          <p:cNvPr id="7" name="Text 5"/>
          <p:cNvSpPr/>
          <p:nvPr/>
        </p:nvSpPr>
        <p:spPr>
          <a:xfrm>
            <a:off x="3435548" y="1967389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Sprint 1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775930" y="2446853"/>
            <a:ext cx="5430798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Requirement analysis &amp; prototyping.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34096" y="3337560"/>
            <a:ext cx="665083" cy="30480"/>
          </a:xfrm>
          <a:prstGeom prst="roundRect">
            <a:avLst>
              <a:gd name="adj" fmla="val 305487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8"/>
          <p:cNvSpPr/>
          <p:nvPr/>
        </p:nvSpPr>
        <p:spPr>
          <a:xfrm>
            <a:off x="7065824" y="3103483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9"/>
          <p:cNvSpPr/>
          <p:nvPr/>
        </p:nvSpPr>
        <p:spPr>
          <a:xfrm>
            <a:off x="7148870" y="3144976"/>
            <a:ext cx="332542" cy="415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00" dirty="0"/>
          </a:p>
        </p:txBody>
      </p:sp>
      <p:sp>
        <p:nvSpPr>
          <p:cNvPr id="12" name="Text 10"/>
          <p:cNvSpPr/>
          <p:nvPr/>
        </p:nvSpPr>
        <p:spPr>
          <a:xfrm>
            <a:off x="8423672" y="3075861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Sprint 2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8423672" y="3555325"/>
            <a:ext cx="5430798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Backend development &amp; integration.</a:t>
            </a:r>
            <a:endParaRPr lang="en-US" sz="1700" dirty="0"/>
          </a:p>
        </p:txBody>
      </p:sp>
      <p:sp>
        <p:nvSpPr>
          <p:cNvPr id="14" name="Shape 12"/>
          <p:cNvSpPr/>
          <p:nvPr/>
        </p:nvSpPr>
        <p:spPr>
          <a:xfrm>
            <a:off x="6431220" y="4335185"/>
            <a:ext cx="665083" cy="30480"/>
          </a:xfrm>
          <a:prstGeom prst="roundRect">
            <a:avLst>
              <a:gd name="adj" fmla="val 305487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3"/>
          <p:cNvSpPr/>
          <p:nvPr/>
        </p:nvSpPr>
        <p:spPr>
          <a:xfrm>
            <a:off x="7065824" y="4101108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7148870" y="4142601"/>
            <a:ext cx="332542" cy="415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600" dirty="0"/>
          </a:p>
        </p:txBody>
      </p:sp>
      <p:sp>
        <p:nvSpPr>
          <p:cNvPr id="17" name="Text 15"/>
          <p:cNvSpPr/>
          <p:nvPr/>
        </p:nvSpPr>
        <p:spPr>
          <a:xfrm>
            <a:off x="3435548" y="4073485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Sprint 3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775930" y="4552950"/>
            <a:ext cx="5430798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Frontend &amp; UX development.</a:t>
            </a:r>
            <a:endParaRPr lang="en-US" sz="1700" dirty="0"/>
          </a:p>
        </p:txBody>
      </p:sp>
      <p:sp>
        <p:nvSpPr>
          <p:cNvPr id="19" name="Shape 17"/>
          <p:cNvSpPr/>
          <p:nvPr/>
        </p:nvSpPr>
        <p:spPr>
          <a:xfrm>
            <a:off x="7534096" y="5332809"/>
            <a:ext cx="665083" cy="30480"/>
          </a:xfrm>
          <a:prstGeom prst="roundRect">
            <a:avLst>
              <a:gd name="adj" fmla="val 305487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065824" y="5098733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7148870" y="5140226"/>
            <a:ext cx="332542" cy="415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4</a:t>
            </a:r>
            <a:endParaRPr lang="en-US" sz="2600" dirty="0"/>
          </a:p>
        </p:txBody>
      </p:sp>
      <p:sp>
        <p:nvSpPr>
          <p:cNvPr id="22" name="Text 20"/>
          <p:cNvSpPr/>
          <p:nvPr/>
        </p:nvSpPr>
        <p:spPr>
          <a:xfrm>
            <a:off x="8423672" y="5071110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Sprint 4</a:t>
            </a:r>
            <a:endParaRPr lang="en-US" sz="2150" dirty="0"/>
          </a:p>
        </p:txBody>
      </p:sp>
      <p:sp>
        <p:nvSpPr>
          <p:cNvPr id="23" name="Text 21"/>
          <p:cNvSpPr/>
          <p:nvPr/>
        </p:nvSpPr>
        <p:spPr>
          <a:xfrm>
            <a:off x="8423672" y="5550575"/>
            <a:ext cx="5430798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Image integration &amp; performance optimization.</a:t>
            </a:r>
            <a:endParaRPr lang="en-US" sz="1700" dirty="0"/>
          </a:p>
        </p:txBody>
      </p:sp>
      <p:sp>
        <p:nvSpPr>
          <p:cNvPr id="24" name="Shape 22"/>
          <p:cNvSpPr/>
          <p:nvPr/>
        </p:nvSpPr>
        <p:spPr>
          <a:xfrm>
            <a:off x="6431220" y="6330434"/>
            <a:ext cx="665083" cy="30480"/>
          </a:xfrm>
          <a:prstGeom prst="roundRect">
            <a:avLst>
              <a:gd name="adj" fmla="val 305487"/>
            </a:avLst>
          </a:prstGeom>
          <a:solidFill>
            <a:srgbClr val="56565B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Shape 23"/>
          <p:cNvSpPr/>
          <p:nvPr/>
        </p:nvSpPr>
        <p:spPr>
          <a:xfrm>
            <a:off x="7065824" y="6096357"/>
            <a:ext cx="498753" cy="498753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6" name="Text 24"/>
          <p:cNvSpPr/>
          <p:nvPr/>
        </p:nvSpPr>
        <p:spPr>
          <a:xfrm>
            <a:off x="7148870" y="6137850"/>
            <a:ext cx="332542" cy="4156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5</a:t>
            </a:r>
            <a:endParaRPr lang="en-US" sz="2600" dirty="0"/>
          </a:p>
        </p:txBody>
      </p:sp>
      <p:sp>
        <p:nvSpPr>
          <p:cNvPr id="27" name="Text 25"/>
          <p:cNvSpPr/>
          <p:nvPr/>
        </p:nvSpPr>
        <p:spPr>
          <a:xfrm>
            <a:off x="3435548" y="6068735"/>
            <a:ext cx="2771180" cy="3464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Sprint 5</a:t>
            </a:r>
            <a:endParaRPr lang="en-US" sz="2150" dirty="0"/>
          </a:p>
        </p:txBody>
      </p:sp>
      <p:sp>
        <p:nvSpPr>
          <p:cNvPr id="28" name="Text 26"/>
          <p:cNvSpPr/>
          <p:nvPr/>
        </p:nvSpPr>
        <p:spPr>
          <a:xfrm>
            <a:off x="775930" y="6548199"/>
            <a:ext cx="5430798" cy="3546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Deployment &amp; user feedback loop.</a:t>
            </a:r>
            <a:endParaRPr lang="en-US" sz="17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C057FF3-4169-35CE-647A-F396E85E054C}"/>
              </a:ext>
            </a:extLst>
          </p:cNvPr>
          <p:cNvSpPr/>
          <p:nvPr/>
        </p:nvSpPr>
        <p:spPr>
          <a:xfrm>
            <a:off x="12505038" y="7228702"/>
            <a:ext cx="2038865" cy="902044"/>
          </a:xfrm>
          <a:prstGeom prst="rect">
            <a:avLst/>
          </a:prstGeom>
          <a:solidFill>
            <a:srgbClr val="050505"/>
          </a:solidFill>
          <a:ln>
            <a:solidFill>
              <a:srgbClr val="05050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8532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Technology Stack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63426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42805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Backend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918472"/>
            <a:ext cx="2291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Python, Flask.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5904" y="3634264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3425904" y="4428053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Frontend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3425904" y="4918472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HTML, CSS, JavaScript.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8138" y="3634264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58138" y="4428053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AI Model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6058138" y="4918472"/>
            <a:ext cx="22919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OpenAI API.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44328"/>
            <a:ext cx="69409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Challenges &amp; Mitigations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93269"/>
            <a:ext cx="7556421" cy="2692003"/>
          </a:xfrm>
          <a:prstGeom prst="roundRect">
            <a:avLst>
              <a:gd name="adj" fmla="val 353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287810" y="330088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514624" y="344459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cs typeface="Roboto Light" pitchFamily="34" charset="-120"/>
              </a:rPr>
              <a:t>Budget overruns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289024" y="344459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cs typeface="Roboto Light" pitchFamily="34" charset="-120"/>
              </a:rPr>
              <a:t>Set Budget Limit.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7810" y="3951208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514624" y="4094917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API latency issues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289024" y="4094917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Implement caching and optimize calls.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7810" y="4964430"/>
            <a:ext cx="7541181" cy="101322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12" name="Text 9"/>
          <p:cNvSpPr/>
          <p:nvPr/>
        </p:nvSpPr>
        <p:spPr>
          <a:xfrm>
            <a:off x="6514624" y="5108138"/>
            <a:ext cx="331315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cs typeface="Roboto Light" pitchFamily="34" charset="-120"/>
              </a:rPr>
              <a:t>Delay due to Out-of-scope 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1750">
                <a:solidFill>
                  <a:srgbClr val="E5E0DF"/>
                </a:solidFill>
                <a:latin typeface="Roboto Light" pitchFamily="34" charset="0"/>
                <a:cs typeface="Roboto Light" pitchFamily="34" charset="-120"/>
              </a:rPr>
              <a:t>features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9024" y="5108138"/>
            <a:ext cx="331315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Clearly define project objectives.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2BE8C-C14C-642D-2B90-759D7C7FFA5C}"/>
              </a:ext>
            </a:extLst>
          </p:cNvPr>
          <p:cNvSpPr/>
          <p:nvPr/>
        </p:nvSpPr>
        <p:spPr>
          <a:xfrm>
            <a:off x="12505038" y="7228702"/>
            <a:ext cx="2038865" cy="902044"/>
          </a:xfrm>
          <a:prstGeom prst="rect">
            <a:avLst/>
          </a:prstGeom>
          <a:solidFill>
            <a:srgbClr val="050505"/>
          </a:solidFill>
          <a:ln>
            <a:solidFill>
              <a:srgbClr val="05050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613922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Future Enhancements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1917502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Multilingual Support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Global reach.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0190" y="3278386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505200"/>
            <a:ext cx="345519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Voice-Based Generation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3995618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Hands-free descriptions.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80190" y="4639270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486608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POS Integration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5356503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Streamlined workflow.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80190" y="6000155"/>
            <a:ext cx="1134070" cy="136088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754422" y="6226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AI Food Pairing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754422" y="6717387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Smart recommendations.</a:t>
            </a:r>
            <a:endParaRPr lang="en-US" sz="17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BCCC31-7913-DFD7-5E25-BB7EE4FBAAB4}"/>
              </a:ext>
            </a:extLst>
          </p:cNvPr>
          <p:cNvSpPr/>
          <p:nvPr/>
        </p:nvSpPr>
        <p:spPr>
          <a:xfrm>
            <a:off x="12505038" y="7228702"/>
            <a:ext cx="2038865" cy="902044"/>
          </a:xfrm>
          <a:prstGeom prst="rect">
            <a:avLst/>
          </a:prstGeom>
          <a:solidFill>
            <a:srgbClr val="050505"/>
          </a:solidFill>
          <a:ln>
            <a:solidFill>
              <a:srgbClr val="05050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Revolutionize menu descriptions with a scalable, intelligent solution. Enhance customer engagement and boost sales. Automate your menu, attract more customers!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244</Words>
  <Application>Microsoft Macintosh PowerPoint</Application>
  <PresentationFormat>Custom</PresentationFormat>
  <Paragraphs>71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Poppins Light</vt:lpstr>
      <vt:lpstr>Arial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Murugan, Rohan Pon Surya</cp:lastModifiedBy>
  <cp:revision>9</cp:revision>
  <dcterms:created xsi:type="dcterms:W3CDTF">2025-03-06T23:09:32Z</dcterms:created>
  <dcterms:modified xsi:type="dcterms:W3CDTF">2025-04-20T23:17:35Z</dcterms:modified>
</cp:coreProperties>
</file>